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996633"/>
    <a:srgbClr val="4C38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7FDE7-8BA2-4B22-889F-FD10428469C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7A7572-EE53-4118-A4BC-8501E97F5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B4B87-11DC-4291-9FF4-7DCF78267E88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9719B-B01E-4D58-A42C-8ADB9144A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n.wikipedia.org/wiki/File:Josiah_Quincy_by_Stuart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295400"/>
            <a:ext cx="5105400" cy="167957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dirty="0" smtClean="0">
                <a:latin typeface="Blackadder ITC" pitchFamily="82" charset="0"/>
              </a:rPr>
              <a:t>Josiah Quincy</a:t>
            </a:r>
            <a:endParaRPr lang="en-US" sz="6600" dirty="0">
              <a:latin typeface="Blackadder ITC" pitchFamily="82" charset="0"/>
            </a:endParaRPr>
          </a:p>
        </p:txBody>
      </p:sp>
      <p:pic>
        <p:nvPicPr>
          <p:cNvPr id="11266" name="Picture 2" descr="http://upload.wikimedia.org/wikipedia/commons/thumb/f/f9/Josiah_Quincy_by_Stuart.jpg/220px-Josiah_Quincy_by_Stuar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429000"/>
            <a:ext cx="2095500" cy="27527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</a:t>
            </a:r>
            <a:r>
              <a:rPr lang="en-US" dirty="0" smtClean="0"/>
              <a:t>on February 23</a:t>
            </a:r>
            <a:r>
              <a:rPr lang="en-US" baseline="30000" dirty="0" smtClean="0"/>
              <a:t>rd</a:t>
            </a:r>
            <a:r>
              <a:rPr lang="en-US" dirty="0" smtClean="0"/>
              <a:t>, 1744</a:t>
            </a:r>
          </a:p>
          <a:p>
            <a:r>
              <a:rPr lang="en-US" dirty="0" smtClean="0"/>
              <a:t>His parents were Hannah and Josiah Quincy</a:t>
            </a:r>
          </a:p>
          <a:p>
            <a:r>
              <a:rPr lang="en-US" dirty="0" smtClean="0"/>
              <a:t>He was the youngest of 3 boys</a:t>
            </a:r>
            <a:endParaRPr lang="en-US" dirty="0"/>
          </a:p>
        </p:txBody>
      </p:sp>
      <p:pic>
        <p:nvPicPr>
          <p:cNvPr id="10" name="MS900069466[1].wav">
            <a:hlinkClick r:id="" action="ppaction://media"/>
          </p:cNvPr>
          <p:cNvPicPr>
            <a:picLocks noRot="1" noChangeAspect="1"/>
          </p:cNvPicPr>
          <p:nvPr>
            <a:wavAudioFile r:embed="rId1" name="MS900069466[1].wav"/>
          </p:nvPr>
        </p:nvPicPr>
        <p:blipFill>
          <a:blip r:embed="rId3" cstate="print"/>
          <a:stretch>
            <a:fillRect/>
          </a:stretch>
        </p:blipFill>
        <p:spPr>
          <a:xfrm>
            <a:off x="7010400" y="914400"/>
            <a:ext cx="304800" cy="304800"/>
          </a:xfrm>
          <a:prstGeom prst="rect">
            <a:avLst/>
          </a:prstGeom>
        </p:spPr>
      </p:pic>
      <p:pic>
        <p:nvPicPr>
          <p:cNvPr id="5" name="Picture 1" descr="C:\Users\77542\AppData\Local\Microsoft\Windows\Temporary Internet Files\Content.IE5\P1JX8BJE\MC90014075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0"/>
            <a:ext cx="950843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Life as a child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Went to school at Braintree</a:t>
            </a:r>
          </a:p>
          <a:p>
            <a:r>
              <a:rPr lang="en-US" dirty="0" smtClean="0"/>
              <a:t>Grew up in Boston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36</Words>
  <Application>Microsoft Office PowerPoint</Application>
  <PresentationFormat>On-screen Show (4:3)</PresentationFormat>
  <Paragraphs>8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Josiah Quincy</vt:lpstr>
      <vt:lpstr>Birth</vt:lpstr>
      <vt:lpstr>Life as a child </vt:lpstr>
      <vt:lpstr>Slide 4</vt:lpstr>
      <vt:lpstr>Slide 5</vt:lpstr>
      <vt:lpstr>Slide 6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Josiah Quincy</dc:title>
  <dc:creator>WA</dc:creator>
  <cp:lastModifiedBy>WA</cp:lastModifiedBy>
  <cp:revision>8</cp:revision>
  <dcterms:created xsi:type="dcterms:W3CDTF">2011-04-07T17:47:28Z</dcterms:created>
  <dcterms:modified xsi:type="dcterms:W3CDTF">2011-04-08T18:10:12Z</dcterms:modified>
</cp:coreProperties>
</file>